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41bf79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41bf7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30d7c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30d7c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Lone, Wild Bird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H. R. MacFayden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Walker’s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Southern Harmony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lone, wild bird in lofty flight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still with thee, nor leaves thy sight.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ends of earth are in thy hand,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sea’s dark deep and far-off land.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